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64" r:id="rId2"/>
    <p:sldId id="265" r:id="rId3"/>
    <p:sldId id="266" r:id="rId4"/>
    <p:sldId id="256" r:id="rId5"/>
    <p:sldId id="263" r:id="rId6"/>
    <p:sldId id="259" r:id="rId7"/>
    <p:sldId id="258" r:id="rId8"/>
    <p:sldId id="260" r:id="rId9"/>
    <p:sldId id="257" r:id="rId10"/>
    <p:sldId id="261" r:id="rId11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65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7" name="Usuário do Microsoft Office" initials="Office [7]" lastIdx="0" clrIdx="6">
    <p:extLst>
      <p:ext uri="{19B8F6BF-5375-455C-9EA6-DF929625EA0E}">
        <p15:presenceInfo xmlns:p15="http://schemas.microsoft.com/office/powerpoint/2012/main" userId="" providerId=""/>
      </p:ext>
    </p:extLst>
  </p:cmAuthor>
  <p:cmAuthor id="1" name="Usuário do Microsoft Office" initials="Office" lastIdx="1" clrIdx="0">
    <p:extLst>
      <p:ext uri="{19B8F6BF-5375-455C-9EA6-DF929625EA0E}">
        <p15:presenceInfo xmlns:p15="http://schemas.microsoft.com/office/powerpoint/2012/main" userId="" providerId=""/>
      </p:ext>
    </p:extLst>
  </p:cmAuthor>
  <p:cmAuthor id="8" name="Usuário do Microsoft Office" initials="Office [8]" lastIdx="0" clrIdx="7">
    <p:extLst>
      <p:ext uri="{19B8F6BF-5375-455C-9EA6-DF929625EA0E}">
        <p15:presenceInfo xmlns:p15="http://schemas.microsoft.com/office/powerpoint/2012/main" userId="" providerId=""/>
      </p:ext>
    </p:extLst>
  </p:cmAuthor>
  <p:cmAuthor id="2" name="Usuário do Microsoft Office" initials="Office [2]" lastIdx="1" clrIdx="1">
    <p:extLst>
      <p:ext uri="{19B8F6BF-5375-455C-9EA6-DF929625EA0E}">
        <p15:presenceInfo xmlns:p15="http://schemas.microsoft.com/office/powerpoint/2012/main" userId="" providerId=""/>
      </p:ext>
    </p:extLst>
  </p:cmAuthor>
  <p:cmAuthor id="3" name="Usuário do Microsoft Office" initials="Office [3]" lastIdx="0" clrIdx="2">
    <p:extLst>
      <p:ext uri="{19B8F6BF-5375-455C-9EA6-DF929625EA0E}">
        <p15:presenceInfo xmlns:p15="http://schemas.microsoft.com/office/powerpoint/2012/main" userId="" providerId=""/>
      </p:ext>
    </p:extLst>
  </p:cmAuthor>
  <p:cmAuthor id="4" name="Usuário do Microsoft Office" initials="Office [4]" lastIdx="0" clrIdx="3">
    <p:extLst>
      <p:ext uri="{19B8F6BF-5375-455C-9EA6-DF929625EA0E}">
        <p15:presenceInfo xmlns:p15="http://schemas.microsoft.com/office/powerpoint/2012/main" userId="" providerId=""/>
      </p:ext>
    </p:extLst>
  </p:cmAuthor>
  <p:cmAuthor id="5" name="Usuário do Microsoft Office" initials="Office [5]" lastIdx="0" clrIdx="4">
    <p:extLst>
      <p:ext uri="{19B8F6BF-5375-455C-9EA6-DF929625EA0E}">
        <p15:presenceInfo xmlns:p15="http://schemas.microsoft.com/office/powerpoint/2012/main" userId="" providerId=""/>
      </p:ext>
    </p:extLst>
  </p:cmAuthor>
  <p:cmAuthor id="6" name="Usuário do Microsoft Office" initials="Office [6]" lastIdx="0" clrIdx="5">
    <p:extLst>
      <p:ext uri="{19B8F6BF-5375-455C-9EA6-DF929625EA0E}">
        <p15:presenceInfo xmlns:p15="http://schemas.microsoft.com/office/powerpoint/2012/main" userId="" providerId="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94682"/>
  </p:normalViewPr>
  <p:slideViewPr>
    <p:cSldViewPr snapToGrid="0" snapToObjects="1" showGuides="1">
      <p:cViewPr>
        <p:scale>
          <a:sx n="100" d="100"/>
          <a:sy n="100" d="100"/>
        </p:scale>
        <p:origin x="144" y="576"/>
      </p:cViewPr>
      <p:guideLst>
        <p:guide orient="horz" pos="2160"/>
        <p:guide pos="365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95" d="100"/>
          <a:sy n="95" d="100"/>
        </p:scale>
        <p:origin x="3720" y="19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commentAuthors" Target="commentAuthors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6BEE48-D4EB-3141-BF96-F9C0191C1484}" type="datetimeFigureOut">
              <a:rPr lang="pt-BR" smtClean="0"/>
              <a:t>18/10/16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smtClean="0"/>
              <a:t>Clique para editar os estilos de texto mestres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88AFC8-DA0B-874A-97C6-0A653A1715B5}" type="slidenum">
              <a:rPr lang="pt-BR" smtClean="0"/>
              <a:t>‹n.º›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222413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err="1" smtClean="0"/>
              <a:t>Vermeer</a:t>
            </a:r>
            <a:r>
              <a:rPr lang="pt-BR" dirty="0" smtClean="0"/>
              <a:t> News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88AFC8-DA0B-874A-97C6-0A653A1715B5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94515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88AFC8-DA0B-874A-97C6-0A653A1715B5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201999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 smtClean="0"/>
              <a:t>Clique para editar estilo do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D779F-BC31-4445-8064-26F48D033B54}" type="datetimeFigureOut">
              <a:rPr lang="pt-BR" smtClean="0"/>
              <a:t>18/10/16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9F3B8-5DBD-1145-9947-BFBACE12F6D0}" type="slidenum">
              <a:rPr lang="pt-BR" smtClean="0"/>
              <a:t>‹n.º›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46873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estilo do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os estilos de texto mestres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D779F-BC31-4445-8064-26F48D033B54}" type="datetimeFigureOut">
              <a:rPr lang="pt-BR" smtClean="0"/>
              <a:t>18/10/16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9F3B8-5DBD-1145-9947-BFBACE12F6D0}" type="slidenum">
              <a:rPr lang="pt-BR" smtClean="0"/>
              <a:t>‹n.º›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121718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 smtClean="0"/>
              <a:t>Clique para editar estilo do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 smtClean="0"/>
              <a:t>Clique para editar os estilos de texto mestres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D779F-BC31-4445-8064-26F48D033B54}" type="datetimeFigureOut">
              <a:rPr lang="pt-BR" smtClean="0"/>
              <a:t>18/10/16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9F3B8-5DBD-1145-9947-BFBACE12F6D0}" type="slidenum">
              <a:rPr lang="pt-BR" smtClean="0"/>
              <a:t>‹n.º›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76595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os estilos de texto mestres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D779F-BC31-4445-8064-26F48D033B54}" type="datetimeFigureOut">
              <a:rPr lang="pt-BR" smtClean="0"/>
              <a:t>18/10/16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9F3B8-5DBD-1145-9947-BFBACE12F6D0}" type="slidenum">
              <a:rPr lang="pt-BR" smtClean="0"/>
              <a:t>‹n.º›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966275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 smtClean="0"/>
              <a:t>Clique para editar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os estilos de texto mestres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D779F-BC31-4445-8064-26F48D033B54}" type="datetimeFigureOut">
              <a:rPr lang="pt-BR" smtClean="0"/>
              <a:t>18/10/16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9F3B8-5DBD-1145-9947-BFBACE12F6D0}" type="slidenum">
              <a:rPr lang="pt-BR" smtClean="0"/>
              <a:t>‹n.º›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022129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Clique para editar os estilos de texto mestres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Clique para editar os estilos de texto mestres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D779F-BC31-4445-8064-26F48D033B54}" type="datetimeFigureOut">
              <a:rPr lang="pt-BR" smtClean="0"/>
              <a:t>18/10/16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9F3B8-5DBD-1145-9947-BFBACE12F6D0}" type="slidenum">
              <a:rPr lang="pt-BR" smtClean="0"/>
              <a:t>‹n.º›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040313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 smtClean="0"/>
              <a:t>Clique para editar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os estilos de texto mestres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 smtClean="0"/>
              <a:t>Clique para editar os estilos de texto mestres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os estilos de texto mestres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 smtClean="0"/>
              <a:t>Clique para editar os estilos de texto mestres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D779F-BC31-4445-8064-26F48D033B54}" type="datetimeFigureOut">
              <a:rPr lang="pt-BR" smtClean="0"/>
              <a:t>18/10/16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9F3B8-5DBD-1145-9947-BFBACE12F6D0}" type="slidenum">
              <a:rPr lang="pt-BR" smtClean="0"/>
              <a:t>‹n.º›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085171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estilo do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D779F-BC31-4445-8064-26F48D033B54}" type="datetimeFigureOut">
              <a:rPr lang="pt-BR" smtClean="0"/>
              <a:t>18/10/16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9F3B8-5DBD-1145-9947-BFBACE12F6D0}" type="slidenum">
              <a:rPr lang="pt-BR" smtClean="0"/>
              <a:t>‹n.º›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297726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D779F-BC31-4445-8064-26F48D033B54}" type="datetimeFigureOut">
              <a:rPr lang="pt-BR" smtClean="0"/>
              <a:t>18/10/16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9F3B8-5DBD-1145-9947-BFBACE12F6D0}" type="slidenum">
              <a:rPr lang="pt-BR" smtClean="0"/>
              <a:t>‹n.º›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188224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os estilos de texto mestres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os estilos de texto mestres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D779F-BC31-4445-8064-26F48D033B54}" type="datetimeFigureOut">
              <a:rPr lang="pt-BR" smtClean="0"/>
              <a:t>18/10/16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9F3B8-5DBD-1145-9947-BFBACE12F6D0}" type="slidenum">
              <a:rPr lang="pt-BR" smtClean="0"/>
              <a:t>‹n.º›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733542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estilo do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os estilos de texto mestres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D779F-BC31-4445-8064-26F48D033B54}" type="datetimeFigureOut">
              <a:rPr lang="pt-BR" smtClean="0"/>
              <a:t>18/10/16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9F3B8-5DBD-1145-9947-BFBACE12F6D0}" type="slidenum">
              <a:rPr lang="pt-BR" smtClean="0"/>
              <a:t>‹n.º›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37659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os estilos de texto mestres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6D779F-BC31-4445-8064-26F48D033B54}" type="datetimeFigureOut">
              <a:rPr lang="pt-BR" smtClean="0"/>
              <a:t>18/10/16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59F3B8-5DBD-1145-9947-BFBACE12F6D0}" type="slidenum">
              <a:rPr lang="pt-BR" smtClean="0"/>
              <a:t>‹n.º›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72969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283" y="0"/>
            <a:ext cx="6095434" cy="6858000"/>
          </a:xfrm>
        </p:spPr>
      </p:pic>
      <p:sp>
        <p:nvSpPr>
          <p:cNvPr id="5" name="CaixaDeTexto 4"/>
          <p:cNvSpPr txBox="1"/>
          <p:nvPr/>
        </p:nvSpPr>
        <p:spPr>
          <a:xfrm>
            <a:off x="9247174" y="0"/>
            <a:ext cx="19447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100" dirty="0" smtClean="0"/>
              <a:t>1 - Aumentar telefone e e-mail</a:t>
            </a:r>
            <a:endParaRPr lang="pt-BR" sz="1100" dirty="0"/>
          </a:p>
        </p:txBody>
      </p:sp>
      <p:sp>
        <p:nvSpPr>
          <p:cNvPr id="6" name="CaixaDeTexto 5"/>
          <p:cNvSpPr txBox="1"/>
          <p:nvPr/>
        </p:nvSpPr>
        <p:spPr>
          <a:xfrm>
            <a:off x="9247174" y="616350"/>
            <a:ext cx="190789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100" dirty="0" smtClean="0"/>
              <a:t>3 - Trocar para </a:t>
            </a:r>
            <a:r>
              <a:rPr lang="pt-BR" sz="1100" dirty="0" err="1" smtClean="0"/>
              <a:t>Vermeer</a:t>
            </a:r>
            <a:r>
              <a:rPr lang="pt-BR" sz="1100" dirty="0" smtClean="0"/>
              <a:t> News</a:t>
            </a:r>
            <a:endParaRPr lang="pt-BR" sz="1100" dirty="0"/>
          </a:p>
        </p:txBody>
      </p:sp>
      <p:sp>
        <p:nvSpPr>
          <p:cNvPr id="7" name="CaixaDeTexto 6"/>
          <p:cNvSpPr txBox="1"/>
          <p:nvPr/>
        </p:nvSpPr>
        <p:spPr>
          <a:xfrm>
            <a:off x="9239002" y="3808022"/>
            <a:ext cx="110639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100" dirty="0"/>
              <a:t>4</a:t>
            </a:r>
            <a:r>
              <a:rPr lang="pt-BR" sz="1100" dirty="0" smtClean="0"/>
              <a:t> -  Inserir </a:t>
            </a:r>
            <a:r>
              <a:rPr lang="pt-BR" sz="1100" dirty="0" err="1" smtClean="0"/>
              <a:t>Insite</a:t>
            </a:r>
            <a:endParaRPr lang="pt-BR" sz="1100" dirty="0" smtClean="0"/>
          </a:p>
        </p:txBody>
      </p:sp>
      <p:sp>
        <p:nvSpPr>
          <p:cNvPr id="8" name="CaixaDeTexto 7"/>
          <p:cNvSpPr txBox="1"/>
          <p:nvPr/>
        </p:nvSpPr>
        <p:spPr>
          <a:xfrm>
            <a:off x="9247174" y="6011814"/>
            <a:ext cx="228620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100" dirty="0" smtClean="0"/>
              <a:t>6 – Diminuir drasticamente o rodap</a:t>
            </a:r>
            <a:r>
              <a:rPr lang="pt-BR" sz="1100" dirty="0" smtClean="0"/>
              <a:t>é</a:t>
            </a:r>
          </a:p>
        </p:txBody>
      </p:sp>
      <p:sp>
        <p:nvSpPr>
          <p:cNvPr id="9" name="CaixaDeTexto 8"/>
          <p:cNvSpPr txBox="1"/>
          <p:nvPr/>
        </p:nvSpPr>
        <p:spPr>
          <a:xfrm>
            <a:off x="9247174" y="341929"/>
            <a:ext cx="206017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100" dirty="0" smtClean="0"/>
              <a:t>2 -  diminuir a espessura da linha</a:t>
            </a:r>
            <a:endParaRPr lang="pt-BR" sz="1100" dirty="0"/>
          </a:p>
        </p:txBody>
      </p:sp>
      <p:sp>
        <p:nvSpPr>
          <p:cNvPr id="10" name="CaixaDeTexto 9"/>
          <p:cNvSpPr txBox="1"/>
          <p:nvPr/>
        </p:nvSpPr>
        <p:spPr>
          <a:xfrm>
            <a:off x="9247174" y="5159476"/>
            <a:ext cx="196880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100" dirty="0" smtClean="0"/>
              <a:t>5– Diminuir espessura da linha</a:t>
            </a:r>
            <a:endParaRPr lang="pt-BR" sz="1100" dirty="0" smtClean="0"/>
          </a:p>
        </p:txBody>
      </p:sp>
      <p:sp>
        <p:nvSpPr>
          <p:cNvPr id="11" name="CaixaDeTexto 10"/>
          <p:cNvSpPr txBox="1"/>
          <p:nvPr/>
        </p:nvSpPr>
        <p:spPr>
          <a:xfrm>
            <a:off x="0" y="0"/>
            <a:ext cx="2944826" cy="7232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00" b="1" dirty="0" smtClean="0"/>
              <a:t>INTERFACE VERMEER BRASIL</a:t>
            </a:r>
            <a:endParaRPr lang="pt-BR" sz="800" b="1" dirty="0"/>
          </a:p>
          <a:p>
            <a:endParaRPr lang="pt-BR" sz="800" dirty="0" smtClean="0"/>
          </a:p>
          <a:p>
            <a:r>
              <a:rPr lang="pt-BR" sz="800" b="1" dirty="0" smtClean="0"/>
              <a:t>Menu:</a:t>
            </a:r>
            <a:endParaRPr lang="pt-BR" sz="800" dirty="0" smtClean="0"/>
          </a:p>
          <a:p>
            <a:pPr marL="228600" indent="-228600">
              <a:buFont typeface="Arial" charset="0"/>
              <a:buChar char="•"/>
            </a:pPr>
            <a:r>
              <a:rPr lang="pt-BR" sz="800" dirty="0" smtClean="0"/>
              <a:t>Logomarca </a:t>
            </a:r>
            <a:r>
              <a:rPr lang="pt-BR" sz="800" dirty="0" err="1" smtClean="0"/>
              <a:t>Vermeer</a:t>
            </a:r>
            <a:r>
              <a:rPr lang="pt-BR" sz="800" dirty="0" smtClean="0"/>
              <a:t> Brasil</a:t>
            </a:r>
          </a:p>
          <a:p>
            <a:pPr marL="228600" indent="-228600">
              <a:buFont typeface="Arial" charset="0"/>
              <a:buChar char="•"/>
            </a:pPr>
            <a:r>
              <a:rPr lang="pt-BR" sz="800" dirty="0" smtClean="0"/>
              <a:t>Telefone </a:t>
            </a:r>
          </a:p>
          <a:p>
            <a:pPr marL="228600" indent="-228600">
              <a:buFont typeface="Arial" charset="0"/>
              <a:buChar char="•"/>
            </a:pPr>
            <a:r>
              <a:rPr lang="pt-BR" sz="800" dirty="0" smtClean="0"/>
              <a:t>Site</a:t>
            </a:r>
          </a:p>
          <a:p>
            <a:pPr marL="228600" indent="-228600">
              <a:buFont typeface="Arial" charset="0"/>
              <a:buChar char="•"/>
            </a:pPr>
            <a:r>
              <a:rPr lang="pt-BR" sz="800" dirty="0" smtClean="0"/>
              <a:t>Campo de busca</a:t>
            </a:r>
            <a:endParaRPr lang="pt-BR" sz="800" b="1" dirty="0" smtClean="0"/>
          </a:p>
          <a:p>
            <a:r>
              <a:rPr lang="pt-BR" sz="800" b="1" dirty="0" smtClean="0"/>
              <a:t>Home</a:t>
            </a:r>
          </a:p>
          <a:p>
            <a:pPr marL="228600" indent="-228600">
              <a:buFont typeface="Arial" charset="0"/>
              <a:buChar char="•"/>
            </a:pPr>
            <a:r>
              <a:rPr lang="pt-BR" sz="800" dirty="0" smtClean="0"/>
              <a:t>Quem somos</a:t>
            </a:r>
          </a:p>
          <a:p>
            <a:pPr marL="228600" indent="-228600">
              <a:buFont typeface="Arial" charset="0"/>
              <a:buChar char="•"/>
            </a:pPr>
            <a:r>
              <a:rPr lang="pt-BR" sz="800" dirty="0" smtClean="0"/>
              <a:t>Impacto Global</a:t>
            </a:r>
          </a:p>
          <a:p>
            <a:pPr marL="228600" indent="-228600">
              <a:buFont typeface="Arial" charset="0"/>
              <a:buChar char="•"/>
            </a:pPr>
            <a:r>
              <a:rPr lang="pt-BR" sz="800" dirty="0" smtClean="0"/>
              <a:t>Nossos clientes </a:t>
            </a:r>
          </a:p>
          <a:p>
            <a:pPr marL="228600" indent="-228600">
              <a:buFont typeface="Arial" charset="0"/>
              <a:buChar char="•"/>
            </a:pPr>
            <a:r>
              <a:rPr lang="pt-BR" sz="800" dirty="0" smtClean="0"/>
              <a:t>A Fabrica</a:t>
            </a:r>
          </a:p>
          <a:p>
            <a:r>
              <a:rPr lang="pt-BR" sz="800" b="1" dirty="0" smtClean="0"/>
              <a:t>Manejo de </a:t>
            </a:r>
            <a:r>
              <a:rPr lang="pt-BR" sz="800" b="1" dirty="0" smtClean="0"/>
              <a:t>árvore</a:t>
            </a:r>
          </a:p>
          <a:p>
            <a:pPr marL="171450" indent="-171450">
              <a:buFont typeface="Arial" charset="0"/>
              <a:buChar char="•"/>
            </a:pPr>
            <a:r>
              <a:rPr lang="pt-BR" sz="800" dirty="0" smtClean="0"/>
              <a:t>Picadores de Galhos</a:t>
            </a:r>
          </a:p>
          <a:p>
            <a:pPr marL="171450" indent="-171450">
              <a:buFont typeface="Arial" charset="0"/>
              <a:buChar char="•"/>
            </a:pPr>
            <a:r>
              <a:rPr lang="pt-BR" sz="800" dirty="0" err="1" smtClean="0"/>
              <a:t>Destocadores</a:t>
            </a:r>
            <a:endParaRPr lang="pt-BR" sz="800" dirty="0" smtClean="0"/>
          </a:p>
          <a:p>
            <a:pPr marL="171450" indent="-171450">
              <a:buFont typeface="Arial" charset="0"/>
              <a:buChar char="•"/>
            </a:pPr>
            <a:r>
              <a:rPr lang="pt-BR" sz="800" dirty="0" err="1" smtClean="0"/>
              <a:t>Minivateladeiras</a:t>
            </a:r>
            <a:endParaRPr lang="pt-BR" sz="800" dirty="0" smtClean="0"/>
          </a:p>
          <a:p>
            <a:pPr marL="171450" indent="-171450">
              <a:buFont typeface="Arial" charset="0"/>
              <a:buChar char="•"/>
            </a:pPr>
            <a:r>
              <a:rPr lang="pt-BR" sz="800" dirty="0" err="1" smtClean="0"/>
              <a:t>Compostadores</a:t>
            </a:r>
            <a:endParaRPr lang="pt-BR" sz="800" dirty="0" smtClean="0"/>
          </a:p>
          <a:p>
            <a:r>
              <a:rPr lang="pt-BR" sz="800" b="1" dirty="0" smtClean="0"/>
              <a:t>Biomassa</a:t>
            </a:r>
          </a:p>
          <a:p>
            <a:pPr marL="171450" indent="-171450">
              <a:buFont typeface="Arial" charset="0"/>
              <a:buChar char="•"/>
            </a:pPr>
            <a:r>
              <a:rPr lang="pt-BR" sz="800" dirty="0" err="1" smtClean="0"/>
              <a:t>Enleiradores</a:t>
            </a:r>
            <a:r>
              <a:rPr lang="pt-BR" sz="800" dirty="0" smtClean="0"/>
              <a:t> palha da cana</a:t>
            </a:r>
          </a:p>
          <a:p>
            <a:pPr marL="171450" indent="-171450">
              <a:buFont typeface="Arial" charset="0"/>
              <a:buChar char="•"/>
            </a:pPr>
            <a:r>
              <a:rPr lang="pt-BR" sz="800" dirty="0" smtClean="0"/>
              <a:t>Trituradores </a:t>
            </a:r>
            <a:r>
              <a:rPr lang="pt-BR" sz="800" dirty="0" err="1" smtClean="0"/>
              <a:t>Horozontais</a:t>
            </a:r>
            <a:r>
              <a:rPr lang="pt-BR" sz="800" dirty="0" smtClean="0"/>
              <a:t> Elétricos</a:t>
            </a:r>
          </a:p>
          <a:p>
            <a:pPr marL="171450" indent="-171450">
              <a:buFont typeface="Arial" charset="0"/>
              <a:buChar char="•"/>
            </a:pPr>
            <a:r>
              <a:rPr lang="pt-BR" sz="800" dirty="0" smtClean="0"/>
              <a:t>Picadores de Árvores</a:t>
            </a:r>
          </a:p>
          <a:p>
            <a:pPr marL="171450" indent="-171450">
              <a:buFont typeface="Arial" charset="0"/>
              <a:buChar char="•"/>
            </a:pPr>
            <a:r>
              <a:rPr lang="pt-BR" sz="800" dirty="0"/>
              <a:t>Triturador horizontal de árvores e resíduos </a:t>
            </a:r>
            <a:endParaRPr lang="pt-BR" sz="800" dirty="0" smtClean="0"/>
          </a:p>
          <a:p>
            <a:pPr marL="171450" indent="-171450">
              <a:buFont typeface="Arial" charset="0"/>
              <a:buChar char="•"/>
            </a:pPr>
            <a:r>
              <a:rPr lang="pt-BR" sz="800" dirty="0" smtClean="0"/>
              <a:t>Peneiras Rotativas</a:t>
            </a:r>
          </a:p>
          <a:p>
            <a:pPr marL="171450" indent="-171450">
              <a:buFont typeface="Arial" charset="0"/>
              <a:buChar char="•"/>
            </a:pPr>
            <a:r>
              <a:rPr lang="pt-BR" sz="800" dirty="0"/>
              <a:t>Triturador vertical de resíduos </a:t>
            </a:r>
            <a:endParaRPr lang="pt-BR" sz="800" dirty="0" smtClean="0"/>
          </a:p>
          <a:p>
            <a:pPr marL="171450" indent="-171450">
              <a:buFont typeface="Arial" charset="0"/>
              <a:buChar char="•"/>
            </a:pPr>
            <a:r>
              <a:rPr lang="pt-BR" sz="800" dirty="0"/>
              <a:t>Peneira Rotativa </a:t>
            </a:r>
            <a:endParaRPr lang="pt-BR" sz="800" dirty="0" smtClean="0"/>
          </a:p>
          <a:p>
            <a:r>
              <a:rPr lang="pt-BR" sz="800" dirty="0" smtClean="0"/>
              <a:t> </a:t>
            </a:r>
            <a:r>
              <a:rPr lang="pt-BR" sz="800" b="1" dirty="0" smtClean="0"/>
              <a:t>Infraestrutura</a:t>
            </a:r>
          </a:p>
          <a:p>
            <a:pPr marL="171450" indent="-171450">
              <a:buFont typeface="Arial" charset="0"/>
              <a:buChar char="•"/>
            </a:pPr>
            <a:r>
              <a:rPr lang="pt-BR" sz="800" dirty="0" err="1" smtClean="0"/>
              <a:t>Minivaletaderias</a:t>
            </a:r>
            <a:endParaRPr lang="pt-BR" sz="800" dirty="0" smtClean="0"/>
          </a:p>
          <a:p>
            <a:pPr marL="171450" indent="-171450">
              <a:buFont typeface="Arial" charset="0"/>
              <a:buChar char="•"/>
            </a:pPr>
            <a:r>
              <a:rPr lang="pt-BR" sz="800" dirty="0" err="1" smtClean="0"/>
              <a:t>Valetadeiras</a:t>
            </a:r>
            <a:endParaRPr lang="pt-BR" sz="800" dirty="0" smtClean="0"/>
          </a:p>
          <a:p>
            <a:pPr marL="171450" indent="-171450">
              <a:buFont typeface="Arial" charset="0"/>
              <a:buChar char="•"/>
            </a:pPr>
            <a:r>
              <a:rPr lang="pt-BR" sz="800" dirty="0" smtClean="0"/>
              <a:t>Perfuratriz Direcional </a:t>
            </a:r>
            <a:r>
              <a:rPr lang="pt-BR" sz="800" dirty="0" err="1" smtClean="0"/>
              <a:t>Navigator</a:t>
            </a:r>
            <a:endParaRPr lang="pt-BR" sz="800" dirty="0" smtClean="0"/>
          </a:p>
          <a:p>
            <a:pPr marL="171450" indent="-171450">
              <a:buFont typeface="Arial" charset="0"/>
              <a:buChar char="•"/>
            </a:pPr>
            <a:r>
              <a:rPr lang="pt-BR" sz="800" dirty="0" smtClean="0"/>
              <a:t>Tanque Misturador</a:t>
            </a:r>
          </a:p>
          <a:p>
            <a:r>
              <a:rPr lang="pt-BR" sz="800" dirty="0" smtClean="0"/>
              <a:t>Energia solar e Eólica</a:t>
            </a:r>
          </a:p>
          <a:p>
            <a:pPr marL="171450" indent="-171450">
              <a:buFont typeface="Arial" charset="0"/>
              <a:buChar char="•"/>
            </a:pPr>
            <a:r>
              <a:rPr lang="pt-BR" sz="800" dirty="0" smtClean="0"/>
              <a:t>Instalador de estacas</a:t>
            </a:r>
          </a:p>
          <a:p>
            <a:pPr marL="171450" indent="-171450">
              <a:buFont typeface="Arial" charset="0"/>
              <a:buChar char="•"/>
            </a:pPr>
            <a:r>
              <a:rPr lang="pt-BR" sz="800" dirty="0" err="1" smtClean="0"/>
              <a:t>Valetadeiras</a:t>
            </a:r>
            <a:endParaRPr lang="pt-BR" sz="800" dirty="0" smtClean="0"/>
          </a:p>
          <a:p>
            <a:r>
              <a:rPr lang="pt-BR" sz="800" b="1" dirty="0" smtClean="0"/>
              <a:t>Agricultura</a:t>
            </a:r>
          </a:p>
          <a:p>
            <a:pPr marL="171450" indent="-171450">
              <a:buFont typeface="Arial" charset="0"/>
              <a:buChar char="•"/>
            </a:pPr>
            <a:r>
              <a:rPr lang="pt-BR" sz="800" dirty="0" smtClean="0"/>
              <a:t>Segadoras</a:t>
            </a:r>
          </a:p>
          <a:p>
            <a:pPr marL="171450" indent="-171450">
              <a:buFont typeface="Arial" charset="0"/>
              <a:buChar char="•"/>
            </a:pPr>
            <a:r>
              <a:rPr lang="pt-BR" sz="800" dirty="0" smtClean="0"/>
              <a:t>Segadoras Condicionadoras</a:t>
            </a:r>
          </a:p>
          <a:p>
            <a:pPr marL="171450" indent="-171450">
              <a:buFont typeface="Arial" charset="0"/>
              <a:buChar char="•"/>
            </a:pPr>
            <a:r>
              <a:rPr lang="pt-BR" sz="800" dirty="0" smtClean="0"/>
              <a:t>Tombadores</a:t>
            </a:r>
          </a:p>
          <a:p>
            <a:pPr marL="171450" indent="-171450">
              <a:buFont typeface="Arial" charset="0"/>
              <a:buChar char="•"/>
            </a:pPr>
            <a:r>
              <a:rPr lang="pt-BR" sz="800" dirty="0" err="1" smtClean="0"/>
              <a:t>Enleiradores</a:t>
            </a:r>
            <a:endParaRPr lang="pt-BR" sz="800" dirty="0" smtClean="0"/>
          </a:p>
          <a:p>
            <a:pPr marL="171450" indent="-171450">
              <a:buFont typeface="Arial" charset="0"/>
              <a:buChar char="•"/>
            </a:pPr>
            <a:r>
              <a:rPr lang="pt-BR" sz="800" dirty="0" smtClean="0"/>
              <a:t>Enfardadeiras</a:t>
            </a:r>
          </a:p>
          <a:p>
            <a:pPr marL="171450" indent="-171450">
              <a:buFont typeface="Arial" charset="0"/>
              <a:buChar char="•"/>
            </a:pPr>
            <a:r>
              <a:rPr lang="pt-BR" sz="800" dirty="0" err="1" smtClean="0"/>
              <a:t>Plasticiador</a:t>
            </a:r>
            <a:endParaRPr lang="pt-BR" sz="800" dirty="0" smtClean="0"/>
          </a:p>
          <a:p>
            <a:pPr marL="171450" indent="-171450">
              <a:buFont typeface="Arial" charset="0"/>
              <a:buChar char="•"/>
            </a:pPr>
            <a:r>
              <a:rPr lang="pt-BR" sz="800" dirty="0" smtClean="0"/>
              <a:t>Triturador de fardo</a:t>
            </a:r>
          </a:p>
          <a:p>
            <a:r>
              <a:rPr lang="pt-BR" sz="800" b="1" dirty="0" smtClean="0"/>
              <a:t>Escavação Especializada</a:t>
            </a:r>
          </a:p>
          <a:p>
            <a:pPr marL="171450" indent="-171450">
              <a:buFont typeface="Arial" charset="0"/>
              <a:buChar char="•"/>
            </a:pPr>
            <a:r>
              <a:rPr lang="pt-BR" sz="800" dirty="0" smtClean="0"/>
              <a:t>Minerador de Superfície</a:t>
            </a:r>
          </a:p>
          <a:p>
            <a:pPr marL="171450" indent="-171450">
              <a:buFont typeface="Arial" charset="0"/>
              <a:buChar char="•"/>
            </a:pPr>
            <a:r>
              <a:rPr lang="pt-BR" sz="800" dirty="0" err="1" smtClean="0"/>
              <a:t>Valetadeira</a:t>
            </a:r>
            <a:endParaRPr lang="pt-BR" sz="800" dirty="0"/>
          </a:p>
          <a:p>
            <a:r>
              <a:rPr lang="pt-BR" sz="800" b="1" dirty="0" smtClean="0"/>
              <a:t>Suporte ao produto</a:t>
            </a:r>
          </a:p>
          <a:p>
            <a:pPr marL="171450" indent="-171450">
              <a:buFont typeface="Arial" charset="0"/>
              <a:buChar char="•"/>
            </a:pPr>
            <a:r>
              <a:rPr lang="pt-BR" sz="800" dirty="0" smtClean="0"/>
              <a:t>Treinamento</a:t>
            </a:r>
          </a:p>
          <a:p>
            <a:pPr marL="171450" indent="-171450">
              <a:buFont typeface="Arial" charset="0"/>
              <a:buChar char="•"/>
            </a:pPr>
            <a:r>
              <a:rPr lang="pt-BR" sz="800" dirty="0" smtClean="0"/>
              <a:t>Peças Genuínas</a:t>
            </a:r>
          </a:p>
          <a:p>
            <a:pPr marL="171450" indent="-171450">
              <a:buFont typeface="Arial" charset="0"/>
              <a:buChar char="•"/>
            </a:pPr>
            <a:r>
              <a:rPr lang="pt-BR" sz="800" dirty="0" smtClean="0"/>
              <a:t>Reforma de Equipamentos e componentes</a:t>
            </a:r>
          </a:p>
          <a:p>
            <a:pPr marL="171450" indent="-171450">
              <a:buFont typeface="Arial" charset="0"/>
              <a:buChar char="•"/>
            </a:pPr>
            <a:r>
              <a:rPr lang="pt-BR" sz="800" dirty="0" smtClean="0"/>
              <a:t>Manutenção Preventiva</a:t>
            </a:r>
          </a:p>
          <a:p>
            <a:pPr marL="171450" indent="-171450">
              <a:buFont typeface="Arial" charset="0"/>
              <a:buChar char="•"/>
            </a:pPr>
            <a:r>
              <a:rPr lang="pt-BR" sz="800" dirty="0" err="1" smtClean="0"/>
              <a:t>Insite</a:t>
            </a:r>
            <a:endParaRPr lang="pt-BR" sz="800" dirty="0" smtClean="0"/>
          </a:p>
          <a:p>
            <a:pPr marL="171450" indent="-171450">
              <a:buFont typeface="Arial" charset="0"/>
              <a:buChar char="•"/>
            </a:pPr>
            <a:r>
              <a:rPr lang="pt-BR" sz="800" dirty="0" smtClean="0"/>
              <a:t>Contrato de Manutenção</a:t>
            </a:r>
          </a:p>
          <a:p>
            <a:pPr marL="171450" indent="-171450">
              <a:buFont typeface="Arial" charset="0"/>
              <a:buChar char="•"/>
            </a:pPr>
            <a:r>
              <a:rPr lang="pt-BR" sz="800" dirty="0" smtClean="0"/>
              <a:t>Segurança</a:t>
            </a:r>
          </a:p>
          <a:p>
            <a:r>
              <a:rPr lang="pt-BR" sz="800" b="1" dirty="0" smtClean="0"/>
              <a:t>Display:</a:t>
            </a:r>
          </a:p>
          <a:p>
            <a:r>
              <a:rPr lang="pt-BR" sz="800" dirty="0" smtClean="0"/>
              <a:t>13. Imagem em alta todos os segmentos</a:t>
            </a:r>
          </a:p>
          <a:p>
            <a:r>
              <a:rPr lang="pt-BR" sz="800" dirty="0" smtClean="0"/>
              <a:t>14. </a:t>
            </a:r>
            <a:r>
              <a:rPr lang="pt-BR" sz="800" dirty="0" err="1" smtClean="0"/>
              <a:t>Vermeer</a:t>
            </a:r>
            <a:r>
              <a:rPr lang="pt-BR" sz="800" dirty="0" smtClean="0"/>
              <a:t> News</a:t>
            </a:r>
          </a:p>
          <a:p>
            <a:pPr marL="171450" indent="-171450">
              <a:buFont typeface="Arial" charset="0"/>
              <a:buChar char="•"/>
            </a:pPr>
            <a:r>
              <a:rPr lang="pt-BR" sz="800" dirty="0" smtClean="0"/>
              <a:t>Noticias </a:t>
            </a:r>
            <a:r>
              <a:rPr lang="pt-BR" sz="800" dirty="0" err="1" smtClean="0"/>
              <a:t>diarias</a:t>
            </a:r>
            <a:r>
              <a:rPr lang="pt-BR" sz="800" dirty="0" smtClean="0"/>
              <a:t> e semanais</a:t>
            </a:r>
          </a:p>
          <a:p>
            <a:pPr marL="228600" indent="-228600">
              <a:buFont typeface="+mj-lt"/>
              <a:buAutoNum type="arabicPeriod"/>
            </a:pPr>
            <a:endParaRPr lang="pt-BR" sz="800" b="1" dirty="0"/>
          </a:p>
          <a:p>
            <a:r>
              <a:rPr lang="pt-BR" sz="800" b="1" dirty="0" smtClean="0"/>
              <a:t>	</a:t>
            </a:r>
            <a:endParaRPr lang="pt-BR" sz="800" dirty="0" smtClean="0"/>
          </a:p>
        </p:txBody>
      </p:sp>
      <p:cxnSp>
        <p:nvCxnSpPr>
          <p:cNvPr id="19" name="Conector Reto 18"/>
          <p:cNvCxnSpPr/>
          <p:nvPr/>
        </p:nvCxnSpPr>
        <p:spPr>
          <a:xfrm>
            <a:off x="7215271" y="189421"/>
            <a:ext cx="3859152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to 19"/>
          <p:cNvCxnSpPr/>
          <p:nvPr/>
        </p:nvCxnSpPr>
        <p:spPr>
          <a:xfrm>
            <a:off x="7415781" y="810744"/>
            <a:ext cx="3859152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to 20"/>
          <p:cNvCxnSpPr/>
          <p:nvPr/>
        </p:nvCxnSpPr>
        <p:spPr>
          <a:xfrm>
            <a:off x="7612494" y="535252"/>
            <a:ext cx="3859152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to 24"/>
          <p:cNvCxnSpPr/>
          <p:nvPr/>
        </p:nvCxnSpPr>
        <p:spPr>
          <a:xfrm>
            <a:off x="7667849" y="5353309"/>
            <a:ext cx="3859152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to 25"/>
          <p:cNvCxnSpPr/>
          <p:nvPr/>
        </p:nvCxnSpPr>
        <p:spPr>
          <a:xfrm>
            <a:off x="7932669" y="7328520"/>
            <a:ext cx="3859152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to 26"/>
          <p:cNvCxnSpPr/>
          <p:nvPr/>
        </p:nvCxnSpPr>
        <p:spPr>
          <a:xfrm>
            <a:off x="7819734" y="6269287"/>
            <a:ext cx="3859152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17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/>
          <p:cNvSpPr txBox="1"/>
          <p:nvPr/>
        </p:nvSpPr>
        <p:spPr>
          <a:xfrm>
            <a:off x="101600" y="0"/>
            <a:ext cx="11010900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P</a:t>
            </a:r>
            <a:r>
              <a:rPr lang="pt-BR" dirty="0" smtClean="0"/>
              <a:t>áginas pendentes para Layout:</a:t>
            </a:r>
          </a:p>
          <a:p>
            <a:endParaRPr lang="pt-BR" dirty="0"/>
          </a:p>
          <a:p>
            <a:endParaRPr lang="pt-BR" dirty="0" smtClean="0"/>
          </a:p>
          <a:p>
            <a:r>
              <a:rPr lang="pt-BR" b="1" dirty="0" smtClean="0"/>
              <a:t>1 - Home:</a:t>
            </a:r>
          </a:p>
          <a:p>
            <a:r>
              <a:rPr lang="pt-BR" dirty="0"/>
              <a:t>	</a:t>
            </a:r>
            <a:r>
              <a:rPr lang="pt-BR" dirty="0" smtClean="0"/>
              <a:t>Quem somos</a:t>
            </a:r>
          </a:p>
          <a:p>
            <a:r>
              <a:rPr lang="pt-BR" dirty="0"/>
              <a:t>	</a:t>
            </a:r>
            <a:r>
              <a:rPr lang="pt-BR" dirty="0" smtClean="0"/>
              <a:t>Impacto Global</a:t>
            </a:r>
          </a:p>
          <a:p>
            <a:r>
              <a:rPr lang="pt-BR" dirty="0"/>
              <a:t>	</a:t>
            </a:r>
            <a:r>
              <a:rPr lang="pt-BR" dirty="0" smtClean="0"/>
              <a:t>A Fabrica</a:t>
            </a:r>
          </a:p>
          <a:p>
            <a:r>
              <a:rPr lang="pt-BR" b="1" dirty="0" smtClean="0"/>
              <a:t>2 - Suporte ao Produto</a:t>
            </a:r>
          </a:p>
          <a:p>
            <a:pPr lvl="1"/>
            <a:r>
              <a:rPr lang="pt-BR" dirty="0" smtClean="0"/>
              <a:t>Treinamento</a:t>
            </a:r>
            <a:endParaRPr lang="pt-BR" sz="2800" dirty="0"/>
          </a:p>
          <a:p>
            <a:pPr lvl="1"/>
            <a:r>
              <a:rPr lang="pt-BR" dirty="0"/>
              <a:t>*Peças Genuínas</a:t>
            </a:r>
            <a:endParaRPr lang="pt-BR" sz="2800" dirty="0"/>
          </a:p>
          <a:p>
            <a:pPr lvl="1"/>
            <a:r>
              <a:rPr lang="pt-BR" dirty="0"/>
              <a:t>*Reforma de Equipamentos e componentes</a:t>
            </a:r>
            <a:endParaRPr lang="pt-BR" sz="2800" dirty="0"/>
          </a:p>
          <a:p>
            <a:pPr lvl="1"/>
            <a:r>
              <a:rPr lang="pt-BR" dirty="0"/>
              <a:t>Manutenção Preventiva</a:t>
            </a:r>
            <a:endParaRPr lang="pt-BR" sz="2800" dirty="0"/>
          </a:p>
          <a:p>
            <a:pPr lvl="1"/>
            <a:r>
              <a:rPr lang="pt-BR" dirty="0" err="1"/>
              <a:t>Insite</a:t>
            </a:r>
            <a:endParaRPr lang="pt-BR" sz="2800" dirty="0"/>
          </a:p>
          <a:p>
            <a:pPr lvl="1"/>
            <a:r>
              <a:rPr lang="pt-BR" dirty="0"/>
              <a:t>Contrato de Manutenção</a:t>
            </a:r>
            <a:endParaRPr lang="pt-BR" sz="2800" dirty="0"/>
          </a:p>
          <a:p>
            <a:pPr lvl="1"/>
            <a:r>
              <a:rPr lang="pt-BR" dirty="0" smtClean="0"/>
              <a:t>Segurança</a:t>
            </a:r>
            <a:endParaRPr lang="pt-BR" sz="2800" dirty="0"/>
          </a:p>
          <a:p>
            <a:r>
              <a:rPr lang="pt-BR" b="1" dirty="0" smtClean="0"/>
              <a:t>3 - Financiamento</a:t>
            </a:r>
          </a:p>
          <a:p>
            <a:r>
              <a:rPr lang="pt-BR" b="1" dirty="0" smtClean="0"/>
              <a:t>4 – Parceiros</a:t>
            </a:r>
          </a:p>
          <a:p>
            <a:r>
              <a:rPr lang="pt-BR" b="1" dirty="0" smtClean="0"/>
              <a:t>5 -  Institucional</a:t>
            </a:r>
          </a:p>
          <a:p>
            <a:r>
              <a:rPr lang="pt-BR" b="1" dirty="0"/>
              <a:t>	</a:t>
            </a:r>
            <a:r>
              <a:rPr lang="pt-BR" dirty="0" smtClean="0"/>
              <a:t>Trabalho conosco</a:t>
            </a:r>
          </a:p>
          <a:p>
            <a:r>
              <a:rPr lang="pt-BR" dirty="0"/>
              <a:t>	</a:t>
            </a:r>
            <a:r>
              <a:rPr lang="pt-BR" dirty="0" smtClean="0"/>
              <a:t>Politica</a:t>
            </a:r>
          </a:p>
          <a:p>
            <a:endParaRPr lang="pt-BR" b="1" dirty="0" smtClean="0"/>
          </a:p>
          <a:p>
            <a:endParaRPr lang="pt-BR" dirty="0" smtClean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43480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162297" y="0"/>
            <a:ext cx="191588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800" dirty="0" smtClean="0"/>
              <a:t>Central</a:t>
            </a:r>
          </a:p>
          <a:p>
            <a:endParaRPr lang="pt-BR" sz="800" dirty="0" smtClean="0"/>
          </a:p>
          <a:p>
            <a:r>
              <a:rPr lang="pt-BR" sz="800" dirty="0" smtClean="0"/>
              <a:t>15. Seminovos</a:t>
            </a:r>
          </a:p>
          <a:p>
            <a:r>
              <a:rPr lang="pt-BR" sz="800" dirty="0" smtClean="0"/>
              <a:t>16. Aluguel</a:t>
            </a:r>
          </a:p>
          <a:p>
            <a:r>
              <a:rPr lang="pt-BR" sz="800" dirty="0" smtClean="0"/>
              <a:t>17. Ofertas</a:t>
            </a:r>
          </a:p>
          <a:p>
            <a:r>
              <a:rPr lang="pt-BR" sz="800" dirty="0" smtClean="0"/>
              <a:t>18. Financiamento</a:t>
            </a:r>
          </a:p>
          <a:p>
            <a:r>
              <a:rPr lang="pt-BR" sz="800" dirty="0" smtClean="0"/>
              <a:t>19. </a:t>
            </a:r>
            <a:r>
              <a:rPr lang="pt-BR" sz="800" dirty="0" err="1" smtClean="0"/>
              <a:t>Insite</a:t>
            </a:r>
            <a:endParaRPr lang="pt-BR" sz="800" dirty="0" smtClean="0"/>
          </a:p>
        </p:txBody>
      </p:sp>
      <p:pic>
        <p:nvPicPr>
          <p:cNvPr id="6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283" y="0"/>
            <a:ext cx="6095434" cy="6858000"/>
          </a:xfrm>
        </p:spPr>
      </p:pic>
      <p:sp>
        <p:nvSpPr>
          <p:cNvPr id="7" name="Retângulo 6"/>
          <p:cNvSpPr/>
          <p:nvPr/>
        </p:nvSpPr>
        <p:spPr>
          <a:xfrm>
            <a:off x="3048283" y="0"/>
            <a:ext cx="6095434" cy="3429000"/>
          </a:xfrm>
          <a:prstGeom prst="rect">
            <a:avLst/>
          </a:prstGeom>
          <a:solidFill>
            <a:schemeClr val="bg1">
              <a:lumMod val="5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/>
          <p:cNvSpPr/>
          <p:nvPr/>
        </p:nvSpPr>
        <p:spPr>
          <a:xfrm>
            <a:off x="3048283" y="5284518"/>
            <a:ext cx="6095434" cy="1573481"/>
          </a:xfrm>
          <a:prstGeom prst="rect">
            <a:avLst/>
          </a:prstGeom>
          <a:solidFill>
            <a:schemeClr val="bg1">
              <a:lumMod val="5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74569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0" y="226989"/>
            <a:ext cx="1415143" cy="38164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pt-BR" sz="1100" dirty="0" smtClean="0"/>
          </a:p>
          <a:p>
            <a:pPr algn="ctr"/>
            <a:r>
              <a:rPr lang="pt-BR" sz="1100" dirty="0" smtClean="0"/>
              <a:t>Rodapé</a:t>
            </a:r>
          </a:p>
          <a:p>
            <a:r>
              <a:rPr lang="pt-BR" sz="1100" b="1" dirty="0" smtClean="0"/>
              <a:t>Institucional</a:t>
            </a:r>
          </a:p>
          <a:p>
            <a:pPr marL="171450" indent="-171450">
              <a:buFont typeface="Arial" charset="0"/>
              <a:buChar char="•"/>
            </a:pPr>
            <a:r>
              <a:rPr lang="pt-BR" sz="1100" dirty="0" smtClean="0"/>
              <a:t>Trabalhe conosco</a:t>
            </a:r>
          </a:p>
          <a:p>
            <a:pPr marL="171450" indent="-171450">
              <a:buFont typeface="Arial" charset="0"/>
              <a:buChar char="•"/>
            </a:pPr>
            <a:r>
              <a:rPr lang="pt-BR" sz="1100" dirty="0" smtClean="0"/>
              <a:t>Política</a:t>
            </a:r>
          </a:p>
          <a:p>
            <a:r>
              <a:rPr lang="pt-BR" sz="1100" b="1" dirty="0" smtClean="0"/>
              <a:t>Parceiros</a:t>
            </a:r>
          </a:p>
          <a:p>
            <a:pPr marL="171450" indent="-171450">
              <a:buFont typeface="Arial" charset="0"/>
              <a:buChar char="•"/>
            </a:pPr>
            <a:r>
              <a:rPr lang="pt-BR" sz="1100" dirty="0" err="1" smtClean="0"/>
              <a:t>Kennametal</a:t>
            </a:r>
            <a:endParaRPr lang="pt-BR" sz="1100" dirty="0" smtClean="0"/>
          </a:p>
          <a:p>
            <a:pPr marL="171450" indent="-171450">
              <a:buFont typeface="Arial" charset="0"/>
              <a:buChar char="•"/>
            </a:pPr>
            <a:r>
              <a:rPr lang="pt-BR" sz="1100" dirty="0" err="1" smtClean="0"/>
              <a:t>Maclauglhin</a:t>
            </a:r>
            <a:endParaRPr lang="pt-BR" sz="1100" dirty="0" smtClean="0"/>
          </a:p>
          <a:p>
            <a:pPr marL="171450" indent="-171450">
              <a:buFont typeface="Arial" charset="0"/>
              <a:buChar char="•"/>
            </a:pPr>
            <a:r>
              <a:rPr lang="pt-BR" sz="1100" dirty="0" err="1" smtClean="0"/>
              <a:t>Digitrak</a:t>
            </a:r>
            <a:endParaRPr lang="pt-BR" sz="1100" dirty="0" smtClean="0"/>
          </a:p>
          <a:p>
            <a:pPr marL="171450" indent="-171450">
              <a:buFont typeface="Arial" charset="0"/>
              <a:buChar char="•"/>
            </a:pPr>
            <a:r>
              <a:rPr lang="pt-BR" sz="1100" dirty="0" smtClean="0"/>
              <a:t>System </a:t>
            </a:r>
            <a:r>
              <a:rPr lang="pt-BR" sz="1100" dirty="0" err="1" smtClean="0"/>
              <a:t>mud</a:t>
            </a:r>
            <a:endParaRPr lang="pt-BR" sz="1100" dirty="0" smtClean="0"/>
          </a:p>
          <a:p>
            <a:pPr marL="171450" indent="-171450">
              <a:buFont typeface="Arial" charset="0"/>
              <a:buChar char="•"/>
            </a:pPr>
            <a:r>
              <a:rPr lang="pt-BR" sz="1100" dirty="0" err="1" smtClean="0"/>
              <a:t>Dismotor</a:t>
            </a:r>
            <a:endParaRPr lang="pt-BR" sz="1100" dirty="0" smtClean="0"/>
          </a:p>
          <a:p>
            <a:r>
              <a:rPr lang="pt-BR" sz="1100" b="1" dirty="0" smtClean="0"/>
              <a:t>Newsletter</a:t>
            </a:r>
          </a:p>
          <a:p>
            <a:pPr marL="171450" indent="-171450">
              <a:buFont typeface="Arial" charset="0"/>
              <a:buChar char="•"/>
            </a:pPr>
            <a:r>
              <a:rPr lang="pt-BR" sz="1100" dirty="0" smtClean="0"/>
              <a:t>Cadastro</a:t>
            </a:r>
          </a:p>
          <a:p>
            <a:r>
              <a:rPr lang="pt-BR" sz="1100" b="1" dirty="0" smtClean="0"/>
              <a:t>Eventos</a:t>
            </a:r>
          </a:p>
          <a:p>
            <a:pPr marL="171450" indent="-171450">
              <a:buFont typeface="Arial" charset="0"/>
              <a:buChar char="•"/>
            </a:pPr>
            <a:r>
              <a:rPr lang="pt-BR" sz="1100" dirty="0" smtClean="0"/>
              <a:t>Datas eventos</a:t>
            </a:r>
          </a:p>
          <a:p>
            <a:r>
              <a:rPr lang="pt-BR" sz="1100" b="1" dirty="0" smtClean="0"/>
              <a:t>Mídias sociais</a:t>
            </a:r>
          </a:p>
          <a:p>
            <a:pPr marL="171450" indent="-171450">
              <a:buFont typeface="Arial" charset="0"/>
              <a:buChar char="•"/>
            </a:pPr>
            <a:r>
              <a:rPr lang="pt-BR" sz="1100" dirty="0" err="1" smtClean="0"/>
              <a:t>Facebook</a:t>
            </a:r>
            <a:endParaRPr lang="pt-BR" sz="1100" dirty="0" smtClean="0"/>
          </a:p>
          <a:p>
            <a:pPr marL="171450" indent="-171450">
              <a:buFont typeface="Arial" charset="0"/>
              <a:buChar char="•"/>
            </a:pPr>
            <a:r>
              <a:rPr lang="pt-BR" sz="1100" dirty="0" err="1" smtClean="0"/>
              <a:t>Instagram</a:t>
            </a:r>
            <a:endParaRPr lang="pt-BR" sz="1100" dirty="0" smtClean="0"/>
          </a:p>
          <a:p>
            <a:pPr marL="171450" indent="-171450">
              <a:buFont typeface="Arial" charset="0"/>
              <a:buChar char="•"/>
            </a:pPr>
            <a:r>
              <a:rPr lang="pt-BR" sz="1100" dirty="0" err="1" smtClean="0"/>
              <a:t>LinkedIn</a:t>
            </a:r>
            <a:endParaRPr lang="pt-BR" sz="1100" dirty="0" smtClean="0"/>
          </a:p>
          <a:p>
            <a:pPr marL="171450" indent="-171450">
              <a:buFont typeface="Arial" charset="0"/>
              <a:buChar char="•"/>
            </a:pPr>
            <a:r>
              <a:rPr lang="pt-BR" sz="1100" dirty="0" err="1" smtClean="0"/>
              <a:t>Youtube</a:t>
            </a:r>
            <a:endParaRPr lang="pt-BR" sz="1100" dirty="0" smtClean="0"/>
          </a:p>
          <a:p>
            <a:endParaRPr lang="pt-BR" sz="1100" dirty="0" smtClean="0"/>
          </a:p>
          <a:p>
            <a:endParaRPr lang="pt-BR" sz="1100" dirty="0" smtClean="0"/>
          </a:p>
        </p:txBody>
      </p:sp>
      <p:pic>
        <p:nvPicPr>
          <p:cNvPr id="5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283" y="0"/>
            <a:ext cx="6095434" cy="6858000"/>
          </a:xfrm>
        </p:spPr>
      </p:pic>
      <p:sp>
        <p:nvSpPr>
          <p:cNvPr id="6" name="Retângulo 5"/>
          <p:cNvSpPr/>
          <p:nvPr/>
        </p:nvSpPr>
        <p:spPr>
          <a:xfrm>
            <a:off x="3048283" y="0"/>
            <a:ext cx="6095434" cy="3429000"/>
          </a:xfrm>
          <a:prstGeom prst="rect">
            <a:avLst/>
          </a:prstGeom>
          <a:solidFill>
            <a:schemeClr val="bg1">
              <a:lumMod val="5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/>
          <p:cNvSpPr/>
          <p:nvPr/>
        </p:nvSpPr>
        <p:spPr>
          <a:xfrm>
            <a:off x="3048283" y="3429000"/>
            <a:ext cx="6095434" cy="1861457"/>
          </a:xfrm>
          <a:prstGeom prst="rect">
            <a:avLst/>
          </a:prstGeom>
          <a:solidFill>
            <a:schemeClr val="bg1">
              <a:lumMod val="5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87204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9179" y="0"/>
            <a:ext cx="5016137" cy="6858000"/>
          </a:xfrm>
          <a:prstGeom prst="rect">
            <a:avLst/>
          </a:prstGeom>
        </p:spPr>
      </p:pic>
      <p:sp>
        <p:nvSpPr>
          <p:cNvPr id="10" name="CaixaDeTexto 9"/>
          <p:cNvSpPr txBox="1"/>
          <p:nvPr/>
        </p:nvSpPr>
        <p:spPr>
          <a:xfrm>
            <a:off x="8629657" y="106878"/>
            <a:ext cx="19447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100" dirty="0" smtClean="0"/>
              <a:t>1 - Aumentar telefone e e-mail</a:t>
            </a:r>
            <a:endParaRPr lang="pt-BR" sz="1100" dirty="0"/>
          </a:p>
        </p:txBody>
      </p:sp>
      <p:sp>
        <p:nvSpPr>
          <p:cNvPr id="11" name="CaixaDeTexto 10"/>
          <p:cNvSpPr txBox="1"/>
          <p:nvPr/>
        </p:nvSpPr>
        <p:spPr>
          <a:xfrm>
            <a:off x="8485316" y="4902530"/>
            <a:ext cx="337784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100" dirty="0" smtClean="0"/>
              <a:t>2 -  links interativos que levarão para pagina de produto</a:t>
            </a:r>
            <a:endParaRPr lang="pt-BR" sz="1100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8629657" y="1801091"/>
            <a:ext cx="352372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100" dirty="0" smtClean="0">
                <a:solidFill>
                  <a:srgbClr val="FF0000"/>
                </a:solidFill>
              </a:rPr>
              <a:t>2 -  Imagem em avaliação</a:t>
            </a:r>
            <a:r>
              <a:rPr lang="pt-BR" sz="1100" dirty="0" smtClean="0">
                <a:solidFill>
                  <a:srgbClr val="FF0000"/>
                </a:solidFill>
              </a:rPr>
              <a:t>, provavelmente colocaremos os </a:t>
            </a:r>
          </a:p>
          <a:p>
            <a:r>
              <a:rPr lang="pt-BR" sz="1100" dirty="0" smtClean="0">
                <a:solidFill>
                  <a:srgbClr val="FF0000"/>
                </a:solidFill>
              </a:rPr>
              <a:t>Mercados diretamente.</a:t>
            </a:r>
            <a:endParaRPr lang="pt-BR" sz="1100" dirty="0">
              <a:solidFill>
                <a:srgbClr val="FF0000"/>
              </a:solidFill>
            </a:endParaRPr>
          </a:p>
        </p:txBody>
      </p:sp>
      <p:sp>
        <p:nvSpPr>
          <p:cNvPr id="14" name="CaixaDeTexto 13"/>
          <p:cNvSpPr txBox="1"/>
          <p:nvPr/>
        </p:nvSpPr>
        <p:spPr>
          <a:xfrm>
            <a:off x="91331" y="368488"/>
            <a:ext cx="311676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b="1" dirty="0" smtClean="0"/>
              <a:t>PAGINA SEGMENTOS:</a:t>
            </a:r>
          </a:p>
          <a:p>
            <a:endParaRPr lang="pt-BR" sz="1100" dirty="0"/>
          </a:p>
          <a:p>
            <a:r>
              <a:rPr lang="pt-BR" sz="1100" dirty="0" smtClean="0"/>
              <a:t>Quando o cliente clicar no </a:t>
            </a:r>
            <a:r>
              <a:rPr lang="pt-BR" sz="1100" dirty="0" smtClean="0"/>
              <a:t>“segmento "o mesmo será direcionado para uma pagina onde mostraremos uma foto de um equipamento, com um texto de apresentação desse setor e abaixo os equipamentos para que ele possa conhecer melhoras as nossas soluções.</a:t>
            </a:r>
          </a:p>
        </p:txBody>
      </p:sp>
      <p:cxnSp>
        <p:nvCxnSpPr>
          <p:cNvPr id="15" name="Conector Reto 14"/>
          <p:cNvCxnSpPr/>
          <p:nvPr/>
        </p:nvCxnSpPr>
        <p:spPr>
          <a:xfrm>
            <a:off x="1181235" y="597341"/>
            <a:ext cx="3859152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aixaDeTexto 15"/>
          <p:cNvSpPr txBox="1"/>
          <p:nvPr/>
        </p:nvSpPr>
        <p:spPr>
          <a:xfrm>
            <a:off x="91331" y="2778733"/>
            <a:ext cx="311676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b="1" smtClean="0"/>
              <a:t>TEXTO DE APRESENTA</a:t>
            </a:r>
            <a:r>
              <a:rPr lang="pt-BR" sz="1100" b="1" smtClean="0"/>
              <a:t>ÇÃO DO SEGMENTO</a:t>
            </a:r>
            <a:endParaRPr lang="pt-BR" sz="1100" b="1" dirty="0" smtClean="0"/>
          </a:p>
          <a:p>
            <a:endParaRPr lang="pt-BR" sz="1100" dirty="0"/>
          </a:p>
        </p:txBody>
      </p:sp>
      <p:cxnSp>
        <p:nvCxnSpPr>
          <p:cNvPr id="17" name="Conector Reto 16"/>
          <p:cNvCxnSpPr/>
          <p:nvPr/>
        </p:nvCxnSpPr>
        <p:spPr>
          <a:xfrm>
            <a:off x="1157348" y="4388758"/>
            <a:ext cx="3859152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aixaDeTexto 17"/>
          <p:cNvSpPr txBox="1"/>
          <p:nvPr/>
        </p:nvSpPr>
        <p:spPr>
          <a:xfrm>
            <a:off x="91330" y="4173315"/>
            <a:ext cx="311676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b="1" dirty="0" smtClean="0"/>
              <a:t>TODA LINHA PARA BIOMASSA</a:t>
            </a:r>
          </a:p>
          <a:p>
            <a:endParaRPr lang="pt-BR" sz="1100" dirty="0"/>
          </a:p>
        </p:txBody>
      </p:sp>
      <p:cxnSp>
        <p:nvCxnSpPr>
          <p:cNvPr id="19" name="Conector Reto 18"/>
          <p:cNvCxnSpPr/>
          <p:nvPr/>
        </p:nvCxnSpPr>
        <p:spPr>
          <a:xfrm>
            <a:off x="1157348" y="2994177"/>
            <a:ext cx="3859152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8942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6800" y="0"/>
            <a:ext cx="4962963" cy="6858000"/>
          </a:xfrm>
          <a:prstGeom prst="rect">
            <a:avLst/>
          </a:prstGeom>
        </p:spPr>
      </p:pic>
      <p:sp>
        <p:nvSpPr>
          <p:cNvPr id="7" name="CaixaDeTexto 6"/>
          <p:cNvSpPr txBox="1"/>
          <p:nvPr/>
        </p:nvSpPr>
        <p:spPr>
          <a:xfrm>
            <a:off x="8629657" y="106878"/>
            <a:ext cx="19447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100" dirty="0" smtClean="0"/>
              <a:t>1 - Aumentar telefone e e-mail</a:t>
            </a:r>
            <a:endParaRPr lang="pt-BR" sz="1100" dirty="0"/>
          </a:p>
        </p:txBody>
      </p:sp>
      <p:sp>
        <p:nvSpPr>
          <p:cNvPr id="8" name="CaixaDeTexto 7"/>
          <p:cNvSpPr txBox="1"/>
          <p:nvPr/>
        </p:nvSpPr>
        <p:spPr>
          <a:xfrm>
            <a:off x="8629657" y="649354"/>
            <a:ext cx="2781531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100" dirty="0" smtClean="0"/>
              <a:t>2 -  melhorar a disposição</a:t>
            </a:r>
            <a:r>
              <a:rPr lang="pt-BR" sz="1100" dirty="0" smtClean="0"/>
              <a:t> da central de mídia</a:t>
            </a:r>
          </a:p>
          <a:p>
            <a:r>
              <a:rPr lang="pt-BR" sz="1100" dirty="0"/>
              <a:t>	</a:t>
            </a:r>
            <a:r>
              <a:rPr lang="pt-BR" sz="1100" dirty="0" smtClean="0"/>
              <a:t>Sem abas de sobe  e desce</a:t>
            </a:r>
          </a:p>
          <a:p>
            <a:r>
              <a:rPr lang="pt-BR" sz="1100" dirty="0"/>
              <a:t>	</a:t>
            </a:r>
            <a:endParaRPr lang="pt-BR" sz="1100" dirty="0"/>
          </a:p>
        </p:txBody>
      </p:sp>
      <p:sp>
        <p:nvSpPr>
          <p:cNvPr id="9" name="CaixaDeTexto 8"/>
          <p:cNvSpPr txBox="1"/>
          <p:nvPr/>
        </p:nvSpPr>
        <p:spPr>
          <a:xfrm>
            <a:off x="8629657" y="3935030"/>
            <a:ext cx="297549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100" dirty="0" smtClean="0"/>
              <a:t>Especificação</a:t>
            </a:r>
            <a:r>
              <a:rPr lang="pt-BR" sz="1100" dirty="0" smtClean="0"/>
              <a:t> técnica resumida do equipamento</a:t>
            </a:r>
            <a:endParaRPr lang="pt-BR" sz="1100" dirty="0"/>
          </a:p>
        </p:txBody>
      </p:sp>
      <p:sp>
        <p:nvSpPr>
          <p:cNvPr id="10" name="CaixaDeTexto 9"/>
          <p:cNvSpPr txBox="1"/>
          <p:nvPr/>
        </p:nvSpPr>
        <p:spPr>
          <a:xfrm>
            <a:off x="154379" y="784123"/>
            <a:ext cx="3116765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b="1" dirty="0" smtClean="0"/>
              <a:t>PAGINA PRODUTOS</a:t>
            </a:r>
          </a:p>
          <a:p>
            <a:r>
              <a:rPr lang="pt-BR" sz="1100" dirty="0" smtClean="0"/>
              <a:t>Quando clicado no nome do equipamento no menu principal ou na pagina de segmentos, o mesmo ser direcionado para essa p</a:t>
            </a:r>
            <a:r>
              <a:rPr lang="pt-BR" sz="1100" dirty="0" smtClean="0"/>
              <a:t>ágina</a:t>
            </a:r>
          </a:p>
          <a:p>
            <a:endParaRPr lang="pt-BR" sz="1100" dirty="0"/>
          </a:p>
          <a:p>
            <a:r>
              <a:rPr lang="pt-BR" sz="1100" dirty="0" smtClean="0"/>
              <a:t>Aqui é onde ele terá uma experiência com o nosso equipamentos, é muito importante nesse momento conseguirmos mostrar da melhor maneira as específicos do mesmo.</a:t>
            </a:r>
          </a:p>
          <a:p>
            <a:endParaRPr lang="pt-BR" sz="1100" dirty="0"/>
          </a:p>
          <a:p>
            <a:r>
              <a:rPr lang="pt-BR" sz="1100" dirty="0" smtClean="0"/>
              <a:t>Por isso, uma boa foto uma central de mídia boa fara com ele ele converta a ação não </a:t>
            </a:r>
            <a:r>
              <a:rPr lang="pt-BR" sz="1100" dirty="0" err="1" smtClean="0"/>
              <a:t>so</a:t>
            </a:r>
            <a:r>
              <a:rPr lang="pt-BR" sz="1100" dirty="0" smtClean="0"/>
              <a:t> de ver mas de obter informações dos equipamentos</a:t>
            </a:r>
          </a:p>
          <a:p>
            <a:endParaRPr lang="pt-BR" sz="1100" dirty="0" smtClean="0"/>
          </a:p>
        </p:txBody>
      </p:sp>
      <p:cxnSp>
        <p:nvCxnSpPr>
          <p:cNvPr id="11" name="Conector Reto 10"/>
          <p:cNvCxnSpPr/>
          <p:nvPr/>
        </p:nvCxnSpPr>
        <p:spPr>
          <a:xfrm flipV="1">
            <a:off x="1244283" y="1009403"/>
            <a:ext cx="5607779" cy="357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to 12"/>
          <p:cNvCxnSpPr/>
          <p:nvPr/>
        </p:nvCxnSpPr>
        <p:spPr>
          <a:xfrm flipV="1">
            <a:off x="2691093" y="1814946"/>
            <a:ext cx="5607779" cy="357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to 13"/>
          <p:cNvCxnSpPr/>
          <p:nvPr/>
        </p:nvCxnSpPr>
        <p:spPr>
          <a:xfrm flipV="1">
            <a:off x="188042" y="3409594"/>
            <a:ext cx="5607779" cy="357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aixaDeTexto 14"/>
          <p:cNvSpPr txBox="1"/>
          <p:nvPr/>
        </p:nvSpPr>
        <p:spPr>
          <a:xfrm>
            <a:off x="322207" y="3167390"/>
            <a:ext cx="3116765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b="1" dirty="0" smtClean="0"/>
              <a:t>ESPECIFICAÇOES TÉCNICAS</a:t>
            </a:r>
          </a:p>
          <a:p>
            <a:r>
              <a:rPr lang="pt-BR" sz="1100" dirty="0" smtClean="0"/>
              <a:t>Área onde ele </a:t>
            </a:r>
            <a:r>
              <a:rPr lang="pt-BR" sz="1100" dirty="0" err="1" smtClean="0"/>
              <a:t>podera</a:t>
            </a:r>
            <a:r>
              <a:rPr lang="pt-BR" sz="1100" dirty="0" smtClean="0"/>
              <a:t> entender de maneira </a:t>
            </a:r>
            <a:r>
              <a:rPr lang="pt-BR" sz="1100" dirty="0" err="1" smtClean="0"/>
              <a:t>rapida</a:t>
            </a:r>
            <a:r>
              <a:rPr lang="pt-BR" sz="1100" dirty="0" smtClean="0"/>
              <a:t> sobre o equipamento. É importante lembrar que sempre teremos os catálogos completos a disposição para download</a:t>
            </a:r>
          </a:p>
        </p:txBody>
      </p:sp>
      <p:sp>
        <p:nvSpPr>
          <p:cNvPr id="16" name="CaixaDeTexto 15"/>
          <p:cNvSpPr txBox="1"/>
          <p:nvPr/>
        </p:nvSpPr>
        <p:spPr>
          <a:xfrm>
            <a:off x="406121" y="5227824"/>
            <a:ext cx="3116765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b="1" dirty="0" smtClean="0"/>
              <a:t>ÁREA DE CONTATO</a:t>
            </a:r>
          </a:p>
          <a:p>
            <a:r>
              <a:rPr lang="pt-BR" sz="1100" dirty="0" smtClean="0"/>
              <a:t>Clicando nesse link, </a:t>
            </a:r>
            <a:r>
              <a:rPr lang="pt-BR" sz="1100" dirty="0" err="1" smtClean="0"/>
              <a:t>sera</a:t>
            </a:r>
            <a:r>
              <a:rPr lang="pt-BR" sz="1100" dirty="0" smtClean="0"/>
              <a:t> transferido para uma pagina onde poderá solicitar um orçamento, Nessa pagina precisamos ser o mais breve e objetivo possível, tendo sempre um telefone próximo caso ele queira liga.</a:t>
            </a:r>
          </a:p>
          <a:p>
            <a:endParaRPr lang="pt-BR" sz="1100" dirty="0"/>
          </a:p>
          <a:p>
            <a:r>
              <a:rPr lang="pt-BR" sz="1100" dirty="0" smtClean="0"/>
              <a:t>*pagina em desenvolvimento</a:t>
            </a:r>
          </a:p>
          <a:p>
            <a:r>
              <a:rPr lang="pt-BR" sz="1100" dirty="0" smtClean="0"/>
              <a:t>*possível acesso </a:t>
            </a:r>
            <a:r>
              <a:rPr lang="pt-BR" sz="1100" dirty="0" err="1" smtClean="0"/>
              <a:t>Tel</a:t>
            </a:r>
            <a:r>
              <a:rPr lang="pt-BR" sz="1100" dirty="0" smtClean="0"/>
              <a:t> Whatsapp comercial</a:t>
            </a:r>
          </a:p>
          <a:p>
            <a:pPr algn="ctr"/>
            <a:endParaRPr lang="pt-BR" sz="1100" dirty="0" smtClean="0"/>
          </a:p>
        </p:txBody>
      </p:sp>
      <p:cxnSp>
        <p:nvCxnSpPr>
          <p:cNvPr id="17" name="Conector Reto 16"/>
          <p:cNvCxnSpPr/>
          <p:nvPr/>
        </p:nvCxnSpPr>
        <p:spPr>
          <a:xfrm flipV="1">
            <a:off x="164939" y="5456932"/>
            <a:ext cx="5607779" cy="357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834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8279" y="0"/>
            <a:ext cx="5435443" cy="6858000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154379" y="784123"/>
            <a:ext cx="3116765" cy="1954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b="1" dirty="0" smtClean="0"/>
              <a:t>SEMINOVOS</a:t>
            </a:r>
          </a:p>
          <a:p>
            <a:r>
              <a:rPr lang="pt-BR" sz="1100" dirty="0" smtClean="0"/>
              <a:t>Quando clicado no nome seminovos no centro da p</a:t>
            </a:r>
            <a:r>
              <a:rPr lang="pt-BR" sz="1100" dirty="0" smtClean="0"/>
              <a:t>ágina,</a:t>
            </a:r>
            <a:r>
              <a:rPr lang="pt-BR" sz="1100" dirty="0" smtClean="0"/>
              <a:t> o mesmo ser direcionado para essa p</a:t>
            </a:r>
            <a:r>
              <a:rPr lang="pt-BR" sz="1100" dirty="0" smtClean="0"/>
              <a:t>ágina</a:t>
            </a:r>
          </a:p>
          <a:p>
            <a:endParaRPr lang="pt-BR" sz="1100" dirty="0"/>
          </a:p>
          <a:p>
            <a:r>
              <a:rPr lang="pt-BR" sz="1100" dirty="0" smtClean="0"/>
              <a:t>Mais uma grande experiência para o cliente, poder ver nossos equipamentos seminovos com garantia </a:t>
            </a:r>
            <a:r>
              <a:rPr lang="pt-BR" sz="1100" dirty="0" err="1" smtClean="0"/>
              <a:t>vermeer</a:t>
            </a:r>
            <a:r>
              <a:rPr lang="pt-BR" sz="1100" dirty="0" smtClean="0"/>
              <a:t> e com preços melhores a disposição de aquisição.</a:t>
            </a:r>
          </a:p>
          <a:p>
            <a:endParaRPr lang="pt-BR" sz="1100" dirty="0"/>
          </a:p>
          <a:p>
            <a:endParaRPr lang="pt-BR" sz="1100" dirty="0"/>
          </a:p>
          <a:p>
            <a:endParaRPr lang="pt-BR" sz="1100" dirty="0" smtClean="0"/>
          </a:p>
        </p:txBody>
      </p:sp>
      <p:cxnSp>
        <p:nvCxnSpPr>
          <p:cNvPr id="6" name="Conector Reto 5"/>
          <p:cNvCxnSpPr/>
          <p:nvPr/>
        </p:nvCxnSpPr>
        <p:spPr>
          <a:xfrm flipV="1">
            <a:off x="1244283" y="1009403"/>
            <a:ext cx="5607779" cy="357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/>
          <p:cNvSpPr txBox="1"/>
          <p:nvPr/>
        </p:nvSpPr>
        <p:spPr>
          <a:xfrm>
            <a:off x="8920857" y="1499703"/>
            <a:ext cx="31167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dirty="0" smtClean="0"/>
              <a:t>Campo de filtros</a:t>
            </a:r>
          </a:p>
        </p:txBody>
      </p:sp>
      <p:sp>
        <p:nvSpPr>
          <p:cNvPr id="9" name="CaixaDeTexto 8"/>
          <p:cNvSpPr txBox="1"/>
          <p:nvPr/>
        </p:nvSpPr>
        <p:spPr>
          <a:xfrm>
            <a:off x="8920857" y="2306772"/>
            <a:ext cx="3116765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dirty="0" smtClean="0"/>
              <a:t>Fotos</a:t>
            </a:r>
          </a:p>
          <a:p>
            <a:r>
              <a:rPr lang="pt-BR" sz="1100" dirty="0" smtClean="0"/>
              <a:t>Resumo do equipamento</a:t>
            </a:r>
          </a:p>
          <a:p>
            <a:r>
              <a:rPr lang="pt-BR" sz="1100" dirty="0" smtClean="0"/>
              <a:t>Informações </a:t>
            </a:r>
            <a:r>
              <a:rPr lang="pt-BR" sz="1100" dirty="0" err="1" smtClean="0"/>
              <a:t>basicas</a:t>
            </a:r>
            <a:endParaRPr lang="pt-BR" sz="1100" dirty="0" smtClean="0"/>
          </a:p>
        </p:txBody>
      </p:sp>
      <p:cxnSp>
        <p:nvCxnSpPr>
          <p:cNvPr id="10" name="Conector Reto 9"/>
          <p:cNvCxnSpPr/>
          <p:nvPr/>
        </p:nvCxnSpPr>
        <p:spPr>
          <a:xfrm flipV="1">
            <a:off x="5676583" y="1702894"/>
            <a:ext cx="5607779" cy="357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to 10"/>
          <p:cNvCxnSpPr/>
          <p:nvPr/>
        </p:nvCxnSpPr>
        <p:spPr>
          <a:xfrm flipV="1">
            <a:off x="5808663" y="2955185"/>
            <a:ext cx="5607779" cy="357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aixaDeTexto 11"/>
          <p:cNvSpPr txBox="1"/>
          <p:nvPr/>
        </p:nvSpPr>
        <p:spPr>
          <a:xfrm>
            <a:off x="8920857" y="997186"/>
            <a:ext cx="31167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dirty="0" smtClean="0"/>
              <a:t>Texto Segmento</a:t>
            </a:r>
          </a:p>
        </p:txBody>
      </p:sp>
      <p:cxnSp>
        <p:nvCxnSpPr>
          <p:cNvPr id="13" name="Conector Reto 12"/>
          <p:cNvCxnSpPr/>
          <p:nvPr/>
        </p:nvCxnSpPr>
        <p:spPr>
          <a:xfrm flipV="1">
            <a:off x="5727305" y="1302122"/>
            <a:ext cx="5607779" cy="357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4461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7666" y="0"/>
            <a:ext cx="5356668" cy="6858000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8774334" y="1276586"/>
            <a:ext cx="31167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sz="1100" dirty="0" smtClean="0"/>
          </a:p>
        </p:txBody>
      </p:sp>
      <p:sp>
        <p:nvSpPr>
          <p:cNvPr id="6" name="CaixaDeTexto 5"/>
          <p:cNvSpPr txBox="1"/>
          <p:nvPr/>
        </p:nvSpPr>
        <p:spPr>
          <a:xfrm>
            <a:off x="154379" y="847623"/>
            <a:ext cx="3116765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b="1" dirty="0" smtClean="0"/>
              <a:t>P</a:t>
            </a:r>
            <a:r>
              <a:rPr lang="pt-BR" sz="1100" b="1" dirty="0" smtClean="0"/>
              <a:t>ÁGINA DO EQUIPAMENTO SEMINOVO</a:t>
            </a:r>
          </a:p>
          <a:p>
            <a:r>
              <a:rPr lang="pt-BR" sz="1100" dirty="0" smtClean="0"/>
              <a:t>Nessa pagina abordaremos as especificações detalhadas do equipamento:</a:t>
            </a:r>
          </a:p>
          <a:p>
            <a:endParaRPr lang="pt-BR" sz="1100" dirty="0" smtClean="0"/>
          </a:p>
          <a:p>
            <a:r>
              <a:rPr lang="pt-BR" sz="1100" dirty="0" smtClean="0"/>
              <a:t>Diagramação</a:t>
            </a:r>
          </a:p>
          <a:p>
            <a:r>
              <a:rPr lang="pt-BR" sz="1100" dirty="0" smtClean="0"/>
              <a:t>Foto do produto em destaque</a:t>
            </a:r>
          </a:p>
          <a:p>
            <a:r>
              <a:rPr lang="pt-BR" sz="1100" dirty="0" smtClean="0"/>
              <a:t>Galeria de fotos abaixo</a:t>
            </a:r>
          </a:p>
          <a:p>
            <a:r>
              <a:rPr lang="pt-BR" sz="1100" dirty="0" smtClean="0"/>
              <a:t>Galeria de vídeos (incluir)</a:t>
            </a:r>
          </a:p>
          <a:p>
            <a:r>
              <a:rPr lang="pt-BR" sz="1100" dirty="0" smtClean="0"/>
              <a:t>Texto lateral dizendo um pouco sobre o equipamento</a:t>
            </a:r>
          </a:p>
          <a:p>
            <a:r>
              <a:rPr lang="pt-BR" sz="1100" dirty="0" smtClean="0"/>
              <a:t>Texto de especificação abaixo</a:t>
            </a:r>
          </a:p>
          <a:p>
            <a:r>
              <a:rPr lang="pt-BR" sz="1100" dirty="0" smtClean="0"/>
              <a:t>Valor do equipamento em reais</a:t>
            </a:r>
          </a:p>
          <a:p>
            <a:r>
              <a:rPr lang="pt-BR" sz="1100" dirty="0" smtClean="0"/>
              <a:t>Texto de garantia </a:t>
            </a:r>
            <a:r>
              <a:rPr lang="pt-BR" sz="1100" dirty="0" err="1" smtClean="0"/>
              <a:t>Vermeer</a:t>
            </a:r>
            <a:r>
              <a:rPr lang="pt-BR" sz="1100" dirty="0" smtClean="0"/>
              <a:t> (adicionar)</a:t>
            </a:r>
          </a:p>
          <a:p>
            <a:r>
              <a:rPr lang="pt-BR" sz="1100" dirty="0" smtClean="0"/>
              <a:t>Solicitar orçamento</a:t>
            </a:r>
          </a:p>
          <a:p>
            <a:r>
              <a:rPr lang="pt-BR" sz="1100" dirty="0" smtClean="0"/>
              <a:t>Financiar um equipamento (incluir </a:t>
            </a:r>
            <a:r>
              <a:rPr lang="pt-BR" sz="1100" dirty="0" err="1" smtClean="0"/>
              <a:t>Call</a:t>
            </a:r>
            <a:r>
              <a:rPr lang="pt-BR" sz="1100" dirty="0" smtClean="0"/>
              <a:t> </a:t>
            </a:r>
            <a:r>
              <a:rPr lang="pt-BR" sz="1100" dirty="0" err="1" smtClean="0"/>
              <a:t>Action</a:t>
            </a:r>
            <a:r>
              <a:rPr lang="pt-BR" sz="1100" dirty="0" smtClean="0"/>
              <a:t>)</a:t>
            </a:r>
          </a:p>
          <a:p>
            <a:r>
              <a:rPr lang="pt-BR" sz="1100" dirty="0" smtClean="0"/>
              <a:t>Incluir telefone em desta que ou </a:t>
            </a:r>
            <a:r>
              <a:rPr lang="pt-BR" sz="1100" dirty="0" err="1" smtClean="0"/>
              <a:t>Whats</a:t>
            </a:r>
            <a:r>
              <a:rPr lang="pt-BR" sz="1100" dirty="0" smtClean="0"/>
              <a:t> </a:t>
            </a:r>
            <a:r>
              <a:rPr lang="pt-BR" sz="1100" dirty="0" err="1" smtClean="0"/>
              <a:t>tbm</a:t>
            </a:r>
            <a:endParaRPr lang="pt-BR" sz="1100" dirty="0" smtClean="0"/>
          </a:p>
          <a:p>
            <a:endParaRPr lang="pt-BR" sz="1100" dirty="0"/>
          </a:p>
          <a:p>
            <a:endParaRPr lang="pt-BR" sz="1100" dirty="0" smtClean="0"/>
          </a:p>
          <a:p>
            <a:endParaRPr lang="pt-BR" sz="1100" dirty="0"/>
          </a:p>
          <a:p>
            <a:endParaRPr lang="pt-BR" sz="1100" dirty="0" smtClean="0"/>
          </a:p>
        </p:txBody>
      </p:sp>
      <p:sp>
        <p:nvSpPr>
          <p:cNvPr id="7" name="CaixaDeTexto 6"/>
          <p:cNvSpPr txBox="1"/>
          <p:nvPr/>
        </p:nvSpPr>
        <p:spPr>
          <a:xfrm>
            <a:off x="8812433" y="669823"/>
            <a:ext cx="311676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dirty="0" err="1" smtClean="0"/>
              <a:t>Siminovos</a:t>
            </a:r>
            <a:r>
              <a:rPr lang="pt-BR" sz="1100" dirty="0" smtClean="0"/>
              <a:t>:</a:t>
            </a:r>
          </a:p>
          <a:p>
            <a:r>
              <a:rPr lang="pt-BR" sz="1100" dirty="0" smtClean="0"/>
              <a:t>Incluir texto de apresenta</a:t>
            </a:r>
            <a:r>
              <a:rPr lang="pt-BR" sz="1100" dirty="0" smtClean="0"/>
              <a:t>ção</a:t>
            </a:r>
            <a:endParaRPr lang="pt-BR" sz="1100" dirty="0" smtClean="0"/>
          </a:p>
        </p:txBody>
      </p:sp>
      <p:cxnSp>
        <p:nvCxnSpPr>
          <p:cNvPr id="8" name="Conector Reto 7"/>
          <p:cNvCxnSpPr/>
          <p:nvPr/>
        </p:nvCxnSpPr>
        <p:spPr>
          <a:xfrm flipV="1">
            <a:off x="300901" y="1037666"/>
            <a:ext cx="5607779" cy="357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to 8"/>
          <p:cNvCxnSpPr/>
          <p:nvPr/>
        </p:nvCxnSpPr>
        <p:spPr>
          <a:xfrm flipV="1">
            <a:off x="5908680" y="1037666"/>
            <a:ext cx="5607779" cy="357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6818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8279" y="0"/>
            <a:ext cx="5435443" cy="6858000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154379" y="784123"/>
            <a:ext cx="3116765" cy="2292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b="1" dirty="0" smtClean="0"/>
              <a:t>LOCA</a:t>
            </a:r>
            <a:r>
              <a:rPr lang="pt-BR" sz="1100" b="1" dirty="0" smtClean="0"/>
              <a:t>ÇÃO</a:t>
            </a:r>
          </a:p>
          <a:p>
            <a:r>
              <a:rPr lang="pt-BR" sz="1100" dirty="0" smtClean="0"/>
              <a:t>Quando clicado no ícone </a:t>
            </a:r>
            <a:r>
              <a:rPr lang="pt-BR" sz="1100" dirty="0" err="1" smtClean="0"/>
              <a:t>Semi</a:t>
            </a:r>
            <a:r>
              <a:rPr lang="pt-BR" sz="1100" dirty="0" err="1"/>
              <a:t>N</a:t>
            </a:r>
            <a:r>
              <a:rPr lang="pt-BR" sz="1100" dirty="0" err="1" smtClean="0"/>
              <a:t>ovos</a:t>
            </a:r>
            <a:r>
              <a:rPr lang="pt-BR" sz="1100" dirty="0" smtClean="0"/>
              <a:t>, o cliente será direcionado para essa página</a:t>
            </a:r>
          </a:p>
          <a:p>
            <a:r>
              <a:rPr lang="pt-BR" sz="1100" dirty="0" smtClean="0"/>
              <a:t>Aqui exibiremos apenas alguns equipamentos que disponibilizaremos para locação.</a:t>
            </a:r>
          </a:p>
          <a:p>
            <a:endParaRPr lang="pt-BR" sz="1100" dirty="0"/>
          </a:p>
          <a:p>
            <a:r>
              <a:rPr lang="pt-BR" sz="1100" dirty="0" smtClean="0"/>
              <a:t>Modelo do equipamento</a:t>
            </a:r>
          </a:p>
          <a:p>
            <a:r>
              <a:rPr lang="pt-BR" sz="1100" dirty="0" smtClean="0"/>
              <a:t>Descrição</a:t>
            </a:r>
          </a:p>
          <a:p>
            <a:r>
              <a:rPr lang="pt-BR" sz="1100" dirty="0" smtClean="0"/>
              <a:t>Solicite um orçamento</a:t>
            </a:r>
          </a:p>
          <a:p>
            <a:r>
              <a:rPr lang="pt-BR" sz="1100" dirty="0" smtClean="0"/>
              <a:t>Telefone para contato (incluir)</a:t>
            </a:r>
            <a:endParaRPr lang="pt-BR" sz="1100" dirty="0"/>
          </a:p>
          <a:p>
            <a:endParaRPr lang="pt-BR" sz="1100" dirty="0" smtClean="0"/>
          </a:p>
          <a:p>
            <a:endParaRPr lang="pt-BR" sz="1100" dirty="0"/>
          </a:p>
          <a:p>
            <a:endParaRPr lang="pt-BR" sz="1100" dirty="0" smtClean="0"/>
          </a:p>
        </p:txBody>
      </p:sp>
    </p:spTree>
    <p:extLst>
      <p:ext uri="{BB962C8B-B14F-4D97-AF65-F5344CB8AC3E}">
        <p14:creationId xmlns:p14="http://schemas.microsoft.com/office/powerpoint/2010/main" val="1086497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8279" y="0"/>
            <a:ext cx="5435443" cy="6858000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154379" y="784123"/>
            <a:ext cx="3116765" cy="29700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b="1" dirty="0" smtClean="0"/>
              <a:t>EVENTOS</a:t>
            </a:r>
            <a:endParaRPr lang="pt-BR" sz="1100" b="1" dirty="0" smtClean="0"/>
          </a:p>
          <a:p>
            <a:r>
              <a:rPr lang="pt-BR" sz="1100" dirty="0" smtClean="0"/>
              <a:t>Teremos uma pagina dedicada para todos os eventos que iremos realizar durante o ano. E principalmente sempre que fizermos um evento quando clicado no nome, o mesmo será direcionado para uma pagina onde poderá ver as fotos e  vídeo do evento.</a:t>
            </a:r>
          </a:p>
          <a:p>
            <a:endParaRPr lang="pt-BR" sz="1100" dirty="0" smtClean="0"/>
          </a:p>
          <a:p>
            <a:endParaRPr lang="pt-BR" sz="1100" dirty="0"/>
          </a:p>
          <a:p>
            <a:r>
              <a:rPr lang="pt-BR" sz="1100" dirty="0" smtClean="0"/>
              <a:t>Espaço de mídia</a:t>
            </a:r>
          </a:p>
          <a:p>
            <a:endParaRPr lang="pt-BR" sz="1100" dirty="0"/>
          </a:p>
          <a:p>
            <a:r>
              <a:rPr lang="pt-BR" sz="1100" dirty="0" smtClean="0"/>
              <a:t>Nome do evento</a:t>
            </a:r>
          </a:p>
          <a:p>
            <a:r>
              <a:rPr lang="pt-BR" sz="1100" dirty="0" smtClean="0"/>
              <a:t>Fotos</a:t>
            </a:r>
          </a:p>
          <a:p>
            <a:r>
              <a:rPr lang="pt-BR" sz="1100" dirty="0" smtClean="0"/>
              <a:t>Vídeo</a:t>
            </a:r>
          </a:p>
          <a:p>
            <a:r>
              <a:rPr lang="pt-BR" sz="1100" dirty="0" smtClean="0"/>
              <a:t>Descrição do evento</a:t>
            </a:r>
          </a:p>
          <a:p>
            <a:endParaRPr lang="pt-BR" sz="1100" dirty="0"/>
          </a:p>
          <a:p>
            <a:endParaRPr lang="pt-BR" sz="1100" dirty="0" smtClean="0"/>
          </a:p>
        </p:txBody>
      </p:sp>
      <p:sp>
        <p:nvSpPr>
          <p:cNvPr id="6" name="CaixaDeTexto 5"/>
          <p:cNvSpPr txBox="1"/>
          <p:nvPr/>
        </p:nvSpPr>
        <p:spPr>
          <a:xfrm>
            <a:off x="8813722" y="1177823"/>
            <a:ext cx="3116765" cy="39857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b="1" dirty="0" smtClean="0"/>
              <a:t>EVENTOS</a:t>
            </a:r>
            <a:endParaRPr lang="pt-BR" sz="1100" b="1" dirty="0" smtClean="0"/>
          </a:p>
          <a:p>
            <a:r>
              <a:rPr lang="pt-BR" sz="1100" dirty="0" smtClean="0"/>
              <a:t>Calendário dinâmico, onde quando adicionado o mesmo mostrara na cor amarelo os próximos eventos. </a:t>
            </a:r>
          </a:p>
          <a:p>
            <a:endParaRPr lang="pt-BR" sz="1100" dirty="0"/>
          </a:p>
          <a:p>
            <a:endParaRPr lang="pt-BR" sz="1100" dirty="0" smtClean="0"/>
          </a:p>
          <a:p>
            <a:endParaRPr lang="pt-BR" sz="1100" dirty="0"/>
          </a:p>
          <a:p>
            <a:endParaRPr lang="pt-BR" sz="1100" dirty="0" smtClean="0"/>
          </a:p>
          <a:p>
            <a:endParaRPr lang="pt-BR" sz="1100" dirty="0"/>
          </a:p>
          <a:p>
            <a:endParaRPr lang="pt-BR" sz="1100" dirty="0" smtClean="0"/>
          </a:p>
          <a:p>
            <a:endParaRPr lang="pt-BR" sz="1100" dirty="0"/>
          </a:p>
          <a:p>
            <a:endParaRPr lang="pt-BR" sz="1100" dirty="0" smtClean="0"/>
          </a:p>
          <a:p>
            <a:endParaRPr lang="pt-BR" sz="1100" dirty="0"/>
          </a:p>
          <a:p>
            <a:endParaRPr lang="pt-BR" sz="1100" dirty="0" smtClean="0"/>
          </a:p>
          <a:p>
            <a:endParaRPr lang="pt-BR" sz="1100" dirty="0"/>
          </a:p>
          <a:p>
            <a:endParaRPr lang="pt-BR" sz="1100" dirty="0" smtClean="0"/>
          </a:p>
          <a:p>
            <a:endParaRPr lang="pt-BR" sz="1100" dirty="0"/>
          </a:p>
          <a:p>
            <a:endParaRPr lang="pt-BR" sz="1100" dirty="0" smtClean="0"/>
          </a:p>
          <a:p>
            <a:endParaRPr lang="pt-BR" sz="1100" dirty="0"/>
          </a:p>
          <a:p>
            <a:endParaRPr lang="pt-BR" sz="1100" dirty="0" smtClean="0"/>
          </a:p>
          <a:p>
            <a:r>
              <a:rPr lang="pt-BR" sz="1100" dirty="0" smtClean="0"/>
              <a:t>Quando clicado na data maiores detalhes do evento.</a:t>
            </a:r>
            <a:endParaRPr lang="pt-BR" sz="1100" dirty="0"/>
          </a:p>
          <a:p>
            <a:endParaRPr lang="pt-BR" sz="1100" dirty="0" smtClean="0"/>
          </a:p>
        </p:txBody>
      </p:sp>
    </p:spTree>
    <p:extLst>
      <p:ext uri="{BB962C8B-B14F-4D97-AF65-F5344CB8AC3E}">
        <p14:creationId xmlns:p14="http://schemas.microsoft.com/office/powerpoint/2010/main" val="254590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</TotalTime>
  <Words>722</Words>
  <Application>Microsoft Macintosh PowerPoint</Application>
  <PresentationFormat>Widescreen</PresentationFormat>
  <Paragraphs>208</Paragraphs>
  <Slides>10</Slides>
  <Notes>2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10</vt:i4>
      </vt:variant>
    </vt:vector>
  </HeadingPairs>
  <TitlesOfParts>
    <vt:vector size="14" baseType="lpstr">
      <vt:lpstr>Calibri</vt:lpstr>
      <vt:lpstr>Calibri Light</vt:lpstr>
      <vt:lpstr>Arial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Usuário do Microsoft Office</dc:creator>
  <cp:lastModifiedBy>Usuário do Microsoft Office</cp:lastModifiedBy>
  <cp:revision>11</cp:revision>
  <dcterms:created xsi:type="dcterms:W3CDTF">2016-10-18T13:35:50Z</dcterms:created>
  <dcterms:modified xsi:type="dcterms:W3CDTF">2016-10-18T15:43:46Z</dcterms:modified>
</cp:coreProperties>
</file>